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3" r:id="rId10"/>
    <p:sldId id="264" r:id="rId11"/>
  </p:sldIdLst>
  <p:sldSz cx="9144000" cy="5143500" type="screen16x9"/>
  <p:notesSz cx="6858000" cy="9144000"/>
  <p:embeddedFontLst>
    <p:embeddedFont>
      <p:font typeface="Lato" panose="020F0502020204030203" pitchFamily="34" charset="77"/>
      <p:regular r:id="rId13"/>
      <p:bold r:id="rId14"/>
      <p:italic r:id="rId15"/>
      <p:boldItalic r:id="rId16"/>
    </p:embeddedFont>
    <p:embeddedFont>
      <p:font typeface="Raleway" panose="020B0503030101060003" pitchFamily="34" charset="77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2"/>
  </p:normalViewPr>
  <p:slideViewPr>
    <p:cSldViewPr snapToGrid="0">
      <p:cViewPr varScale="1">
        <p:scale>
          <a:sx n="139" d="100"/>
          <a:sy n="139" d="100"/>
        </p:scale>
        <p:origin x="840" y="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d8afc2350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d8afc2350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d8afc2350_0_1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d8afc2350_0_1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d8afc2350_0_10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d8afc2350_0_10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d8afc2350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d8afc2350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d8afc2350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d8afc2350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d8afc2350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d8afc2350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d8afc2350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d8afc2350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d8afc2350_0_1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d8afc2350_0_1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FC5E8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Mobile App Usage Trends</a:t>
            </a:r>
            <a:endParaRPr sz="7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124D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 idx="4294967295"/>
          </p:nvPr>
        </p:nvSpPr>
        <p:spPr>
          <a:xfrm>
            <a:off x="0" y="635000"/>
            <a:ext cx="6321425" cy="6365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What’s next..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4294967295"/>
          </p:nvPr>
        </p:nvSpPr>
        <p:spPr>
          <a:xfrm>
            <a:off x="0" y="1465263"/>
            <a:ext cx="6321425" cy="30337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 dirty="0">
                <a:solidFill>
                  <a:srgbClr val="FFFFFF"/>
                </a:solidFill>
              </a:rPr>
              <a:t>Language classification.</a:t>
            </a:r>
            <a:endParaRPr dirty="0">
              <a:solidFill>
                <a:srgbClr val="FFFFFF"/>
              </a:solidFill>
            </a:endParaRP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 dirty="0">
                <a:solidFill>
                  <a:srgbClr val="FFFFFF"/>
                </a:solidFill>
              </a:rPr>
              <a:t>Get data for genres like catalog, medical, navigation, business, </a:t>
            </a:r>
            <a:r>
              <a:rPr lang="en" dirty="0" err="1">
                <a:solidFill>
                  <a:srgbClr val="FFFFFF"/>
                </a:solidFill>
              </a:rPr>
              <a:t>etc</a:t>
            </a:r>
            <a:r>
              <a:rPr lang="en" dirty="0">
                <a:solidFill>
                  <a:srgbClr val="FFFFFF"/>
                </a:solidFill>
              </a:rPr>
              <a:t> – addressed by splitting dataset into Games and non-Games datasets.</a:t>
            </a:r>
            <a:endParaRPr dirty="0">
              <a:solidFill>
                <a:srgbClr val="FFFFFF"/>
              </a:solidFill>
            </a:endParaRPr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n" dirty="0">
                <a:solidFill>
                  <a:srgbClr val="FFFFFF"/>
                </a:solidFill>
              </a:rPr>
              <a:t>Correlation between user rating and user rating for current version.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78D8"/>
        </a:solid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 idx="4294967295"/>
          </p:nvPr>
        </p:nvSpPr>
        <p:spPr>
          <a:xfrm>
            <a:off x="2822575" y="576263"/>
            <a:ext cx="6321425" cy="6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Mobile App Data</a:t>
            </a:r>
            <a:endParaRPr/>
          </a:p>
        </p:txBody>
      </p:sp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425" y="1189779"/>
            <a:ext cx="5573800" cy="334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Assumptions: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324325" y="1067150"/>
            <a:ext cx="8610300" cy="3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>
                <a:solidFill>
                  <a:srgbClr val="FFFFFF"/>
                </a:solidFill>
              </a:rPr>
              <a:t>This data has been collected from the iTunes Search API from the Apple Store.</a:t>
            </a:r>
            <a:endParaRPr>
              <a:solidFill>
                <a:srgbClr val="FFFFFF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>
                <a:solidFill>
                  <a:srgbClr val="FFFFFF"/>
                </a:solidFill>
              </a:rPr>
              <a:t>The data has been gathered correctly with no biases.</a:t>
            </a:r>
            <a:endParaRPr>
              <a:solidFill>
                <a:srgbClr val="FFFFFF"/>
              </a:solidFill>
            </a:endParaRPr>
          </a:p>
          <a:p>
            <a: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>
                <a:solidFill>
                  <a:srgbClr val="FFFFFF"/>
                </a:solidFill>
              </a:rPr>
              <a:t>There may be overlaps between genres that have not been addressed.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4CE35C4-0DC1-7040-8152-BB288BCE69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156" y="0"/>
            <a:ext cx="812368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FF"/>
        </a:soli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 idx="4294967295"/>
          </p:nvPr>
        </p:nvSpPr>
        <p:spPr>
          <a:xfrm>
            <a:off x="2822575" y="273050"/>
            <a:ext cx="6321425" cy="6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Most Popular Apps by Genre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95" name="Google Shape;95;p17"/>
          <p:cNvSpPr txBox="1">
            <a:spLocks noGrp="1"/>
          </p:cNvSpPr>
          <p:nvPr>
            <p:ph type="body" idx="4294967295"/>
          </p:nvPr>
        </p:nvSpPr>
        <p:spPr>
          <a:xfrm>
            <a:off x="0" y="1495425"/>
            <a:ext cx="4081463" cy="32559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Genre 			App Name	</a:t>
            </a:r>
            <a:endParaRPr sz="12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Book	 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Kindle 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Indeed Job Search	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Catalogs			</a:t>
            </a:r>
            <a:r>
              <a:rPr lang="en" sz="900" dirty="0" err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CPlus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for Craigslist 			app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Education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Duolingo 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Entertainment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Netflix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Finance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Chase Mobile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Food &amp; Drink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Starbucks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Games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Clash of Clans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Health &amp; Fitness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	MyFitnessPal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Lifestyle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Zillow Real Estate 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Medical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Baby Connect (Activity 			Log)          $4.99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Music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Pandora - Music &amp; 			Radio			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4294967295"/>
          </p:nvPr>
        </p:nvSpPr>
        <p:spPr>
          <a:xfrm>
            <a:off x="4981575" y="1495425"/>
            <a:ext cx="4162425" cy="32559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Genre 			App Name			</a:t>
            </a:r>
            <a:endParaRPr sz="12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	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Navigation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Waze 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News	        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Twitter			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Photo &amp; Video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Instagram			</a:t>
            </a:r>
            <a:endParaRPr sz="900" b="1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Productivity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Evernote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Reference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Bible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Shopping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Groupon 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Social 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Facebook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Networking</a:t>
            </a:r>
            <a:endParaRPr lang="en-US"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Sports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ESPN	</a:t>
            </a:r>
            <a:endParaRPr lang="en-US"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Travel			</a:t>
            </a:r>
            <a:r>
              <a:rPr lang="en-US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Google Earth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Utilities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Google 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900" b="1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Weather			</a:t>
            </a:r>
            <a:r>
              <a:rPr lang="en" sz="900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Weather Channel			</a:t>
            </a: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9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cxnSp>
        <p:nvCxnSpPr>
          <p:cNvPr id="97" name="Google Shape;97;p17"/>
          <p:cNvCxnSpPr/>
          <p:nvPr/>
        </p:nvCxnSpPr>
        <p:spPr>
          <a:xfrm>
            <a:off x="1433325" y="941600"/>
            <a:ext cx="5398500" cy="10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89BC22-0197-8540-9B2C-BBB5D7C1C3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23221"/>
            <a:ext cx="9144000" cy="433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753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E7CC3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 Vs Paid Apps</a:t>
            </a: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D25AA13-5A15-1544-BB94-C6F6107C9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342" y="1139898"/>
            <a:ext cx="5597162" cy="38342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B8AF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 idx="4294967295"/>
          </p:nvPr>
        </p:nvSpPr>
        <p:spPr>
          <a:xfrm>
            <a:off x="2822575" y="576263"/>
            <a:ext cx="6321425" cy="6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40BC95B-4A63-9E44-B0D0-F0853871C2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05" y="128016"/>
            <a:ext cx="8540813" cy="49377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C1130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>
            <a:spLocks noGrp="1"/>
          </p:cNvSpPr>
          <p:nvPr>
            <p:ph type="title" idx="4294967295"/>
          </p:nvPr>
        </p:nvSpPr>
        <p:spPr>
          <a:xfrm>
            <a:off x="0" y="546100"/>
            <a:ext cx="6321425" cy="63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Findings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837325" y="1475275"/>
            <a:ext cx="7705200" cy="35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dirty="0">
                <a:solidFill>
                  <a:srgbClr val="FFFFFF"/>
                </a:solidFill>
              </a:rPr>
              <a:t>Number of screenshots help to not only get better visibility, but also get rated higher by users.</a:t>
            </a:r>
            <a:endParaRPr dirty="0">
              <a:solidFill>
                <a:srgbClr val="FFFFFF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dirty="0">
                <a:solidFill>
                  <a:srgbClr val="FFFFFF"/>
                </a:solidFill>
              </a:rPr>
              <a:t>This is most commonly seen for genres like Games, Education, Photo &amp; Video, Shopping, Music, Productivity, Health &amp; Fitness, Lifestyle and Entertainment.</a:t>
            </a:r>
            <a:endParaRPr dirty="0">
              <a:solidFill>
                <a:srgbClr val="FFFFFF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dirty="0">
                <a:solidFill>
                  <a:srgbClr val="FFFFFF"/>
                </a:solidFill>
              </a:rPr>
              <a:t>Price plays an important role for genres like Games, Productivity, Weather, Health &amp; Fitness and News.</a:t>
            </a:r>
            <a:endParaRPr dirty="0">
              <a:solidFill>
                <a:srgbClr val="FFFFFF"/>
              </a:solidFill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dirty="0">
                <a:solidFill>
                  <a:srgbClr val="FFFFFF"/>
                </a:solidFill>
              </a:rPr>
              <a:t>Number of supported devices played an important role in making apps for Entertainment, Photo &amp; Video and Education popular.</a:t>
            </a:r>
            <a:endParaRPr dirty="0">
              <a:solidFill>
                <a:srgbClr val="FFFFFF"/>
              </a:solidFill>
            </a:endParaRPr>
          </a:p>
          <a:p>
            <a:pPr marL="457200" lvl="0" indent="-3175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AutoNum type="arabicPeriod"/>
            </a:pPr>
            <a:r>
              <a:rPr lang="en" dirty="0">
                <a:solidFill>
                  <a:srgbClr val="FFFFFF"/>
                </a:solidFill>
              </a:rPr>
              <a:t>Number of languages supported had most positive influence on Weather, Utilities and Games apps.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</TotalTime>
  <Words>206</Words>
  <Application>Microsoft Macintosh PowerPoint</Application>
  <PresentationFormat>On-screen Show (16:9)</PresentationFormat>
  <Paragraphs>46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Raleway</vt:lpstr>
      <vt:lpstr>Lato</vt:lpstr>
      <vt:lpstr>Arial</vt:lpstr>
      <vt:lpstr>Swiss</vt:lpstr>
      <vt:lpstr>Mobile App Usage Trends</vt:lpstr>
      <vt:lpstr>Mobile App Data</vt:lpstr>
      <vt:lpstr>Assumptions:</vt:lpstr>
      <vt:lpstr>PowerPoint Presentation</vt:lpstr>
      <vt:lpstr>Most Popular Apps by Genre</vt:lpstr>
      <vt:lpstr>PowerPoint Presentation</vt:lpstr>
      <vt:lpstr>Free Vs Paid Apps</vt:lpstr>
      <vt:lpstr> </vt:lpstr>
      <vt:lpstr>Findings</vt:lpstr>
      <vt:lpstr>What’s next..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 Usage Trends</dc:title>
  <cp:lastModifiedBy>Ruchi Garg</cp:lastModifiedBy>
  <cp:revision>6</cp:revision>
  <dcterms:modified xsi:type="dcterms:W3CDTF">2018-08-15T16:40:46Z</dcterms:modified>
</cp:coreProperties>
</file>